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8"/>
  </p:notesMasterIdLst>
  <p:sldIdLst>
    <p:sldId id="256" r:id="rId2"/>
    <p:sldId id="258" r:id="rId3"/>
    <p:sldId id="259" r:id="rId4"/>
    <p:sldId id="261" r:id="rId5"/>
    <p:sldId id="262" r:id="rId6"/>
    <p:sldId id="260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877EB6-8274-0049-A620-09049ECB6BA2}" v="13" dt="2024-07-01T05:27:54.20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3"/>
    <p:restoredTop sz="70633"/>
  </p:normalViewPr>
  <p:slideViewPr>
    <p:cSldViewPr snapToGrid="0">
      <p:cViewPr varScale="1">
        <p:scale>
          <a:sx n="87" d="100"/>
          <a:sy n="87" d="100"/>
        </p:scale>
        <p:origin x="2256" y="192"/>
      </p:cViewPr>
      <p:guideLst>
        <p:guide orient="horz" pos="218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968CECAF-2F69-484F-A443-05F56352F758}"/>
    <pc:docChg chg="undo custSel addSld delSld modSld">
      <pc:chgData name="Omar Choudhry" userId="7e802f98-9170-4306-b59f-36dfa75ece39" providerId="ADAL" clId="{968CECAF-2F69-484F-A443-05F56352F758}" dt="2024-06-25T20:28:51.084" v="90" actId="1076"/>
      <pc:docMkLst>
        <pc:docMk/>
      </pc:docMkLst>
      <pc:sldChg chg="addSp delSp modSp mod modNotesTx">
        <pc:chgData name="Omar Choudhry" userId="7e802f98-9170-4306-b59f-36dfa75ece39" providerId="ADAL" clId="{968CECAF-2F69-484F-A443-05F56352F758}" dt="2024-06-25T20:24:56.748" v="35" actId="20577"/>
        <pc:sldMkLst>
          <pc:docMk/>
          <pc:sldMk cId="0" sldId="256"/>
        </pc:sldMkLst>
        <pc:spChg chg="mod">
          <ac:chgData name="Omar Choudhry" userId="7e802f98-9170-4306-b59f-36dfa75ece39" providerId="ADAL" clId="{968CECAF-2F69-484F-A443-05F56352F758}" dt="2024-06-25T20:24:56.748" v="35" actId="20577"/>
          <ac:spMkLst>
            <pc:docMk/>
            <pc:sldMk cId="0" sldId="256"/>
            <ac:spMk id="177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4:13.889" v="13" actId="478"/>
          <ac:spMkLst>
            <pc:docMk/>
            <pc:sldMk cId="0" sldId="256"/>
            <ac:spMk id="178" creationId="{00000000-0000-0000-0000-000000000000}"/>
          </ac:spMkLst>
        </pc:spChg>
        <pc:picChg chg="add mod">
          <ac:chgData name="Omar Choudhry" userId="7e802f98-9170-4306-b59f-36dfa75ece39" providerId="ADAL" clId="{968CECAF-2F69-484F-A443-05F56352F758}" dt="2024-06-25T20:24:14.084" v="14"/>
          <ac:picMkLst>
            <pc:docMk/>
            <pc:sldMk cId="0" sldId="256"/>
            <ac:picMk id="2" creationId="{D6167940-57D9-3190-5749-4E157B765EFE}"/>
          </ac:picMkLst>
        </pc:picChg>
      </pc:sldChg>
      <pc:sldChg chg="addSp delSp modSp mod modNotesTx">
        <pc:chgData name="Omar Choudhry" userId="7e802f98-9170-4306-b59f-36dfa75ece39" providerId="ADAL" clId="{968CECAF-2F69-484F-A443-05F56352F758}" dt="2024-06-25T20:28:02.247" v="79" actId="1076"/>
        <pc:sldMkLst>
          <pc:docMk/>
          <pc:sldMk cId="0" sldId="257"/>
        </pc:sldMkLst>
        <pc:spChg chg="add del mod">
          <ac:chgData name="Omar Choudhry" userId="7e802f98-9170-4306-b59f-36dfa75ece39" providerId="ADAL" clId="{968CECAF-2F69-484F-A443-05F56352F758}" dt="2024-06-25T20:23:58.979" v="10" actId="478"/>
          <ac:spMkLst>
            <pc:docMk/>
            <pc:sldMk cId="0" sldId="257"/>
            <ac:spMk id="4" creationId="{CFB1A4A9-302A-3663-099D-E4BB22659BFA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968CECAF-2F69-484F-A443-05F56352F758}" dt="2024-06-25T20:26:09.955" v="40" actId="22"/>
          <ac:spMkLst>
            <pc:docMk/>
            <pc:sldMk cId="0" sldId="257"/>
            <ac:spMk id="8" creationId="{765758A6-9B5E-C21E-9B84-FDCDE98178F1}"/>
          </ac:spMkLst>
        </pc:spChg>
        <pc:spChg chg="add mod">
          <ac:chgData name="Omar Choudhry" userId="7e802f98-9170-4306-b59f-36dfa75ece39" providerId="ADAL" clId="{968CECAF-2F69-484F-A443-05F56352F758}" dt="2024-06-25T20:27:56.906" v="78" actId="20577"/>
          <ac:spMkLst>
            <pc:docMk/>
            <pc:sldMk cId="0" sldId="257"/>
            <ac:spMk id="11" creationId="{CC13C3F4-AFB1-9435-7D0A-5E985F9E1D23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5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6" creationId="{00000000-0000-0000-0000-000000000000}"/>
          </ac:spMkLst>
        </pc:spChg>
        <pc:grpChg chg="del">
          <ac:chgData name="Omar Choudhry" userId="7e802f98-9170-4306-b59f-36dfa75ece39" providerId="ADAL" clId="{968CECAF-2F69-484F-A443-05F56352F758}" dt="2024-06-25T20:23:56.853" v="8" actId="478"/>
          <ac:grpSpMkLst>
            <pc:docMk/>
            <pc:sldMk cId="0" sldId="257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968CECAF-2F69-484F-A443-05F56352F758}" dt="2024-06-25T20:24:06.428" v="11" actId="478"/>
          <ac:picMkLst>
            <pc:docMk/>
            <pc:sldMk cId="0" sldId="257"/>
            <ac:picMk id="2" creationId="{F3E8AA84-7C5B-43A7-A82A-54EF04D06C5B}"/>
          </ac:picMkLst>
        </pc:picChg>
        <pc:picChg chg="add mod">
          <ac:chgData name="Omar Choudhry" userId="7e802f98-9170-4306-b59f-36dfa75ece39" providerId="ADAL" clId="{968CECAF-2F69-484F-A443-05F56352F758}" dt="2024-06-25T20:24:06.846" v="12"/>
          <ac:picMkLst>
            <pc:docMk/>
            <pc:sldMk cId="0" sldId="257"/>
            <ac:picMk id="6" creationId="{8A18D31F-DA7C-961D-FF10-30899E0AFFC6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9" creationId="{63ADBDBC-4F5F-7984-8429-8FE438C2FEC7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184" creationId="{00000000-0000-0000-0000-000000000000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6" creationId="{F7C4B1F7-9951-8FCF-EA34-5933196EDA14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8" creationId="{27D9F822-C75E-A2B7-C222-82FAC50619C8}"/>
          </ac:picMkLst>
        </pc:picChg>
      </pc:sldChg>
      <pc:sldChg chg="addSp delSp modSp add mod">
        <pc:chgData name="Omar Choudhry" userId="7e802f98-9170-4306-b59f-36dfa75ece39" providerId="ADAL" clId="{968CECAF-2F69-484F-A443-05F56352F758}" dt="2024-06-25T20:28:51.084" v="90" actId="1076"/>
        <pc:sldMkLst>
          <pc:docMk/>
          <pc:sldMk cId="3291676633" sldId="258"/>
        </pc:sldMkLst>
        <pc:spChg chg="mod">
          <ac:chgData name="Omar Choudhry" userId="7e802f98-9170-4306-b59f-36dfa75ece39" providerId="ADAL" clId="{968CECAF-2F69-484F-A443-05F56352F758}" dt="2024-06-25T20:28:51.084" v="90" actId="1076"/>
          <ac:spMkLst>
            <pc:docMk/>
            <pc:sldMk cId="3291676633" sldId="258"/>
            <ac:spMk id="11" creationId="{CC13C3F4-AFB1-9435-7D0A-5E985F9E1D23}"/>
          </ac:spMkLst>
        </pc:sp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6" creationId="{F7C4B1F7-9951-8FCF-EA34-5933196EDA14}"/>
          </ac:picMkLst>
        </pc:pic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8" creationId="{27D9F822-C75E-A2B7-C222-82FAC50619C8}"/>
          </ac:picMkLst>
        </pc:picChg>
        <pc:picChg chg="add mod">
          <ac:chgData name="Omar Choudhry" userId="7e802f98-9170-4306-b59f-36dfa75ece39" providerId="ADAL" clId="{968CECAF-2F69-484F-A443-05F56352F758}" dt="2024-06-25T20:28:41.589" v="86" actId="1076"/>
          <ac:picMkLst>
            <pc:docMk/>
            <pc:sldMk cId="3291676633" sldId="258"/>
            <ac:picMk id="3074" creationId="{8AA9E439-B8E3-9A67-8AB4-69EE62E8A4B7}"/>
          </ac:picMkLst>
        </pc:picChg>
      </pc:sldChg>
      <pc:sldChg chg="del">
        <pc:chgData name="Omar Choudhry" userId="7e802f98-9170-4306-b59f-36dfa75ece39" providerId="ADAL" clId="{968CECAF-2F69-484F-A443-05F56352F758}" dt="2024-06-25T20:23:50.659" v="5" actId="2696"/>
        <pc:sldMkLst>
          <pc:docMk/>
          <pc:sldMk cId="3468897361" sldId="504"/>
        </pc:sldMkLst>
      </pc:sldChg>
      <pc:sldChg chg="del">
        <pc:chgData name="Omar Choudhry" userId="7e802f98-9170-4306-b59f-36dfa75ece39" providerId="ADAL" clId="{968CECAF-2F69-484F-A443-05F56352F758}" dt="2024-06-25T20:23:50.620" v="2" actId="2696"/>
        <pc:sldMkLst>
          <pc:docMk/>
          <pc:sldMk cId="1034782930" sldId="542"/>
        </pc:sldMkLst>
      </pc:sldChg>
      <pc:sldChg chg="del">
        <pc:chgData name="Omar Choudhry" userId="7e802f98-9170-4306-b59f-36dfa75ece39" providerId="ADAL" clId="{968CECAF-2F69-484F-A443-05F56352F758}" dt="2024-06-25T20:23:50.618" v="1" actId="2696"/>
        <pc:sldMkLst>
          <pc:docMk/>
          <pc:sldMk cId="3744580037" sldId="543"/>
        </pc:sldMkLst>
      </pc:sldChg>
      <pc:sldChg chg="del">
        <pc:chgData name="Omar Choudhry" userId="7e802f98-9170-4306-b59f-36dfa75ece39" providerId="ADAL" clId="{968CECAF-2F69-484F-A443-05F56352F758}" dt="2024-06-25T20:23:50.645" v="4" actId="2696"/>
        <pc:sldMkLst>
          <pc:docMk/>
          <pc:sldMk cId="2646212585" sldId="544"/>
        </pc:sldMkLst>
      </pc:sldChg>
      <pc:sldMasterChg chg="delSldLayout">
        <pc:chgData name="Omar Choudhry" userId="7e802f98-9170-4306-b59f-36dfa75ece39" providerId="ADAL" clId="{968CECAF-2F69-484F-A443-05F56352F758}" dt="2024-06-25T20:23:50.660" v="6" actId="2696"/>
        <pc:sldMasterMkLst>
          <pc:docMk/>
          <pc:sldMasterMk cId="0" sldId="2147483673"/>
        </pc:sldMasterMkLst>
        <pc:sldLayoutChg chg="del">
          <pc:chgData name="Omar Choudhry" userId="7e802f98-9170-4306-b59f-36dfa75ece39" providerId="ADAL" clId="{968CECAF-2F69-484F-A443-05F56352F758}" dt="2024-06-25T20:23:50.620" v="3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Omar Choudhry" userId="7e802f98-9170-4306-b59f-36dfa75ece39" providerId="ADAL" clId="{968CECAF-2F69-484F-A443-05F56352F758}" dt="2024-06-25T20:23:50.660" v="6" actId="2696"/>
          <pc:sldLayoutMkLst>
            <pc:docMk/>
            <pc:sldMasterMk cId="0" sldId="2147483673"/>
            <pc:sldLayoutMk cId="979002395" sldId="2147483675"/>
          </pc:sldLayoutMkLst>
        </pc:sldLayoutChg>
      </pc:sldMasterChg>
    </pc:docChg>
  </pc:docChgLst>
  <pc:docChgLst>
    <pc:chgData name="Omar Choudhry" userId="7e802f98-9170-4306-b59f-36dfa75ece39" providerId="ADAL" clId="{42321F19-D28A-814A-A72A-A5BB300F26BB}"/>
    <pc:docChg chg="modSld">
      <pc:chgData name="Omar Choudhry" userId="7e802f98-9170-4306-b59f-36dfa75ece39" providerId="ADAL" clId="{42321F19-D28A-814A-A72A-A5BB300F26BB}" dt="2024-06-26T18:18:03.536" v="10"/>
      <pc:docMkLst>
        <pc:docMk/>
      </pc:docMkLst>
      <pc:sldChg chg="modSp mod modNotesTx">
        <pc:chgData name="Omar Choudhry" userId="7e802f98-9170-4306-b59f-36dfa75ece39" providerId="ADAL" clId="{42321F19-D28A-814A-A72A-A5BB300F26BB}" dt="2024-06-26T18:18:03.536" v="10"/>
        <pc:sldMkLst>
          <pc:docMk/>
          <pc:sldMk cId="0" sldId="256"/>
        </pc:sldMkLst>
        <pc:spChg chg="mod">
          <ac:chgData name="Omar Choudhry" userId="7e802f98-9170-4306-b59f-36dfa75ece39" providerId="ADAL" clId="{42321F19-D28A-814A-A72A-A5BB300F26BB}" dt="2024-06-26T18:17:59.125" v="9" actId="20577"/>
          <ac:spMkLst>
            <pc:docMk/>
            <pc:sldMk cId="0" sldId="256"/>
            <ac:spMk id="177" creationId="{00000000-0000-0000-0000-000000000000}"/>
          </ac:spMkLst>
        </pc:spChg>
      </pc:sldChg>
    </pc:docChg>
  </pc:docChgLst>
  <pc:docChgLst>
    <pc:chgData name="Omar Choudhry" userId="7e802f98-9170-4306-b59f-36dfa75ece39" providerId="ADAL" clId="{5E20AFDE-3674-0344-A709-2F60094175C7}"/>
    <pc:docChg chg="undo redo custSel addSld delSld modSld sldOrd">
      <pc:chgData name="Omar Choudhry" userId="7e802f98-9170-4306-b59f-36dfa75ece39" providerId="ADAL" clId="{5E20AFDE-3674-0344-A709-2F60094175C7}" dt="2024-05-26T15:38:20.009" v="1826" actId="20577"/>
      <pc:docMkLst>
        <pc:docMk/>
      </pc:docMkLst>
      <pc:sldChg chg="modSp mod">
        <pc:chgData name="Omar Choudhry" userId="7e802f98-9170-4306-b59f-36dfa75ece39" providerId="ADAL" clId="{5E20AFDE-3674-0344-A709-2F60094175C7}" dt="2024-05-25T02:08:35.396" v="1571" actId="34136"/>
        <pc:sldMkLst>
          <pc:docMk/>
          <pc:sldMk cId="0" sldId="256"/>
        </pc:sldMkLst>
        <pc:spChg chg="mod">
          <ac:chgData name="Omar Choudhry" userId="7e802f98-9170-4306-b59f-36dfa75ece39" providerId="ADAL" clId="{5E20AFDE-3674-0344-A709-2F60094175C7}" dt="2024-05-24T15:56:30.883" v="7" actId="20577"/>
          <ac:spMkLst>
            <pc:docMk/>
            <pc:sldMk cId="0" sldId="256"/>
            <ac:spMk id="177" creationId="{00000000-0000-0000-0000-000000000000}"/>
          </ac:spMkLst>
        </pc:spChg>
        <pc:picChg chg="mod">
          <ac:chgData name="Omar Choudhry" userId="7e802f98-9170-4306-b59f-36dfa75ece39" providerId="ADAL" clId="{5E20AFDE-3674-0344-A709-2F60094175C7}" dt="2024-05-25T02:08:35.396" v="1571" actId="34136"/>
          <ac:picMkLst>
            <pc:docMk/>
            <pc:sldMk cId="0" sldId="256"/>
            <ac:picMk id="6" creationId="{0F9F5973-F804-3A47-05C2-297C0479BA70}"/>
          </ac:picMkLst>
        </pc:picChg>
      </pc:sldChg>
      <pc:sldChg chg="addSp delSp modSp mod modNotesTx">
        <pc:chgData name="Omar Choudhry" userId="7e802f98-9170-4306-b59f-36dfa75ece39" providerId="ADAL" clId="{5E20AFDE-3674-0344-A709-2F60094175C7}" dt="2024-05-26T15:38:20.009" v="1826" actId="20577"/>
        <pc:sldMkLst>
          <pc:docMk/>
          <pc:sldMk cId="0" sldId="257"/>
        </pc:sldMkLst>
        <pc:spChg chg="add del mod">
          <ac:chgData name="Omar Choudhry" userId="7e802f98-9170-4306-b59f-36dfa75ece39" providerId="ADAL" clId="{5E20AFDE-3674-0344-A709-2F60094175C7}" dt="2024-05-24T15:56:38.381" v="10"/>
          <ac:spMkLst>
            <pc:docMk/>
            <pc:sldMk cId="0" sldId="257"/>
            <ac:spMk id="3" creationId="{B6646085-E641-9257-5F8E-CB1F1E5D9B46}"/>
          </ac:spMkLst>
        </pc:spChg>
        <pc:spChg chg="add del mod">
          <ac:chgData name="Omar Choudhry" userId="7e802f98-9170-4306-b59f-36dfa75ece39" providerId="ADAL" clId="{5E20AFDE-3674-0344-A709-2F60094175C7}" dt="2024-05-24T16:14:14.285" v="394"/>
          <ac:spMkLst>
            <pc:docMk/>
            <pc:sldMk cId="0" sldId="257"/>
            <ac:spMk id="4" creationId="{FAF4D0EC-B9C4-1C2D-2BCC-5D03F1533B63}"/>
          </ac:spMkLst>
        </pc:spChg>
        <pc:spChg chg="add mod">
          <ac:chgData name="Omar Choudhry" userId="7e802f98-9170-4306-b59f-36dfa75ece39" providerId="ADAL" clId="{5E20AFDE-3674-0344-A709-2F60094175C7}" dt="2024-05-26T15:37:13.065" v="1747" actId="20577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5E20AFDE-3674-0344-A709-2F60094175C7}" dt="2024-05-24T18:26:25.373" v="1247" actId="22"/>
          <ac:spMkLst>
            <pc:docMk/>
            <pc:sldMk cId="0" sldId="257"/>
            <ac:spMk id="7" creationId="{97301062-056E-0FE7-F35C-9FE57F6C8806}"/>
          </ac:spMkLst>
        </pc:spChg>
        <pc:spChg chg="add del mod">
          <ac:chgData name="Omar Choudhry" userId="7e802f98-9170-4306-b59f-36dfa75ece39" providerId="ADAL" clId="{5E20AFDE-3674-0344-A709-2F60094175C7}" dt="2024-05-25T01:47:00.754" v="1378"/>
          <ac:spMkLst>
            <pc:docMk/>
            <pc:sldMk cId="0" sldId="257"/>
            <ac:spMk id="10" creationId="{D55BFBC8-0A75-DC3C-3C2E-0C11AD4FC695}"/>
          </ac:spMkLst>
        </pc:spChg>
        <pc:spChg chg="mod">
          <ac:chgData name="Omar Choudhry" userId="7e802f98-9170-4306-b59f-36dfa75ece39" providerId="ADAL" clId="{5E20AFDE-3674-0344-A709-2F60094175C7}" dt="2024-05-24T17:23:05.199" v="925" actId="20577"/>
          <ac:spMkLst>
            <pc:docMk/>
            <pc:sldMk cId="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5E20AFDE-3674-0344-A709-2F60094175C7}" dt="2024-05-25T00:49:48.997" v="1287" actId="1076"/>
          <ac:picMkLst>
            <pc:docMk/>
            <pc:sldMk cId="0" sldId="257"/>
            <ac:picMk id="9" creationId="{63ADBDBC-4F5F-7984-8429-8FE438C2FEC7}"/>
          </ac:picMkLst>
        </pc:picChg>
        <pc:picChg chg="add del mod">
          <ac:chgData name="Omar Choudhry" userId="7e802f98-9170-4306-b59f-36dfa75ece39" providerId="ADAL" clId="{5E20AFDE-3674-0344-A709-2F60094175C7}" dt="2024-05-25T02:07:23.669" v="1558" actId="21"/>
          <ac:picMkLst>
            <pc:docMk/>
            <pc:sldMk cId="0" sldId="257"/>
            <ac:picMk id="12" creationId="{3F325757-F70C-8155-08E6-47A6D05AD0FA}"/>
          </ac:picMkLst>
        </pc:picChg>
      </pc:sldChg>
      <pc:sldChg chg="addSp modSp mod modNotesTx">
        <pc:chgData name="Omar Choudhry" userId="7e802f98-9170-4306-b59f-36dfa75ece39" providerId="ADAL" clId="{5E20AFDE-3674-0344-A709-2F60094175C7}" dt="2024-05-25T13:31:41.524" v="1711" actId="20577"/>
        <pc:sldMkLst>
          <pc:docMk/>
          <pc:sldMk cId="3468897361" sldId="504"/>
        </pc:sldMkLst>
        <pc:spChg chg="add mod">
          <ac:chgData name="Omar Choudhry" userId="7e802f98-9170-4306-b59f-36dfa75ece39" providerId="ADAL" clId="{5E20AFDE-3674-0344-A709-2F60094175C7}" dt="2024-05-24T18:23:40.074" v="1092" actId="113"/>
          <ac:spMkLst>
            <pc:docMk/>
            <pc:sldMk cId="3468897361" sldId="504"/>
            <ac:spMk id="2" creationId="{FC5C5AC0-459F-7D76-E218-2A2C368F9AB7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9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6:13:47.888" v="371" actId="1076"/>
          <ac:grpSpMkLst>
            <pc:docMk/>
            <pc:sldMk cId="3468897361" sldId="504"/>
            <ac:grpSpMk id="31" creationId="{00000000-0000-0000-0000-000000000000}"/>
          </ac:grpSpMkLst>
        </pc:grpChg>
      </pc:sldChg>
      <pc:sldChg chg="addSp delSp modSp mod">
        <pc:chgData name="Omar Choudhry" userId="7e802f98-9170-4306-b59f-36dfa75ece39" providerId="ADAL" clId="{5E20AFDE-3674-0344-A709-2F60094175C7}" dt="2024-05-25T02:41:47.071" v="1598" actId="478"/>
        <pc:sldMkLst>
          <pc:docMk/>
          <pc:sldMk cId="1034782930" sldId="542"/>
        </pc:sldMkLst>
        <pc:spChg chg="add del mod">
          <ac:chgData name="Omar Choudhry" userId="7e802f98-9170-4306-b59f-36dfa75ece39" providerId="ADAL" clId="{5E20AFDE-3674-0344-A709-2F60094175C7}" dt="2024-05-24T17:28:40.367" v="1019" actId="478"/>
          <ac:spMkLst>
            <pc:docMk/>
            <pc:sldMk cId="1034782930" sldId="542"/>
            <ac:spMk id="2" creationId="{73973026-588B-3278-C5C3-AD68B115F9DC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3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7:28:33.023" v="1001" actId="14100"/>
          <ac:grpSpMkLst>
            <pc:docMk/>
            <pc:sldMk cId="1034782930" sldId="542"/>
            <ac:grpSpMk id="865" creationId="{00000000-0000-0000-0000-000000000000}"/>
          </ac:grpSpMkLst>
        </pc:grpChg>
        <pc:picChg chg="add mod modCrop">
          <ac:chgData name="Omar Choudhry" userId="7e802f98-9170-4306-b59f-36dfa75ece39" providerId="ADAL" clId="{5E20AFDE-3674-0344-A709-2F60094175C7}" dt="2024-05-25T02:41:02.930" v="1595" actId="1076"/>
          <ac:picMkLst>
            <pc:docMk/>
            <pc:sldMk cId="1034782930" sldId="542"/>
            <ac:picMk id="5" creationId="{10F39F94-848D-1E43-6CB5-AE009EF6CAB9}"/>
          </ac:picMkLst>
        </pc:picChg>
        <pc:picChg chg="add del mod">
          <ac:chgData name="Omar Choudhry" userId="7e802f98-9170-4306-b59f-36dfa75ece39" providerId="ADAL" clId="{5E20AFDE-3674-0344-A709-2F60094175C7}" dt="2024-05-24T17:28:38.306" v="1007"/>
          <ac:picMkLst>
            <pc:docMk/>
            <pc:sldMk cId="1034782930" sldId="542"/>
            <ac:picMk id="6" creationId="{1C939878-79B3-A3B9-A630-C94582E874B6}"/>
          </ac:picMkLst>
        </pc:picChg>
        <pc:picChg chg="add mod">
          <ac:chgData name="Omar Choudhry" userId="7e802f98-9170-4306-b59f-36dfa75ece39" providerId="ADAL" clId="{5E20AFDE-3674-0344-A709-2F60094175C7}" dt="2024-05-25T02:41:03.013" v="1596" actId="1076"/>
          <ac:picMkLst>
            <pc:docMk/>
            <pc:sldMk cId="1034782930" sldId="542"/>
            <ac:picMk id="8" creationId="{320972DF-5B42-F2AF-0764-8250185B7B84}"/>
          </ac:picMkLst>
        </pc:picChg>
        <pc:picChg chg="add del mod">
          <ac:chgData name="Omar Choudhry" userId="7e802f98-9170-4306-b59f-36dfa75ece39" providerId="ADAL" clId="{5E20AFDE-3674-0344-A709-2F60094175C7}" dt="2024-05-25T02:41:47.071" v="1598" actId="478"/>
          <ac:picMkLst>
            <pc:docMk/>
            <pc:sldMk cId="1034782930" sldId="542"/>
            <ac:picMk id="9" creationId="{73626162-1037-4F36-DE9F-C99E6EB92183}"/>
          </ac:picMkLst>
        </pc:picChg>
        <pc:picChg chg="mod">
          <ac:chgData name="Omar Choudhry" userId="7e802f98-9170-4306-b59f-36dfa75ece39" providerId="ADAL" clId="{5E20AFDE-3674-0344-A709-2F60094175C7}" dt="2024-05-24T17:28:33.490" v="1002" actId="1076"/>
          <ac:picMkLst>
            <pc:docMk/>
            <pc:sldMk cId="1034782930" sldId="542"/>
            <ac:picMk id="859" creationId="{00000000-0000-0000-0000-000000000000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7:23:02.940" v="919" actId="2696"/>
        <pc:sldMkLst>
          <pc:docMk/>
          <pc:sldMk cId="2413919499" sldId="543"/>
        </pc:sldMkLst>
        <pc:spChg chg="add mod">
          <ac:chgData name="Omar Choudhry" userId="7e802f98-9170-4306-b59f-36dfa75ece39" providerId="ADAL" clId="{5E20AFDE-3674-0344-A709-2F60094175C7}" dt="2024-05-24T17:21:03.468" v="854"/>
          <ac:spMkLst>
            <pc:docMk/>
            <pc:sldMk cId="2413919499" sldId="543"/>
            <ac:spMk id="3" creationId="{CF0C19FE-023B-942B-D11F-186C7FF6B975}"/>
          </ac:spMkLst>
        </pc:spChg>
        <pc:spChg chg="add mod">
          <ac:chgData name="Omar Choudhry" userId="7e802f98-9170-4306-b59f-36dfa75ece39" providerId="ADAL" clId="{5E20AFDE-3674-0344-A709-2F60094175C7}" dt="2024-05-24T17:22:50.644" v="918" actId="20577"/>
          <ac:spMkLst>
            <pc:docMk/>
            <pc:sldMk cId="2413919499" sldId="543"/>
            <ac:spMk id="4" creationId="{37ED2A32-7B97-456A-A183-D38DEFF38678}"/>
          </ac:spMkLst>
        </pc:spChg>
        <pc:spChg chg="del">
          <ac:chgData name="Omar Choudhry" userId="7e802f98-9170-4306-b59f-36dfa75ece39" providerId="ADAL" clId="{5E20AFDE-3674-0344-A709-2F60094175C7}" dt="2024-05-24T17:21:02.965" v="853" actId="478"/>
          <ac:spMkLst>
            <pc:docMk/>
            <pc:sldMk cId="2413919499" sldId="543"/>
            <ac:spMk id="5" creationId="{04270E87-877B-DFA6-CE80-C90239A1CF60}"/>
          </ac:spMkLst>
        </pc:spChg>
        <pc:picChg chg="add del mod">
          <ac:chgData name="Omar Choudhry" userId="7e802f98-9170-4306-b59f-36dfa75ece39" providerId="ADAL" clId="{5E20AFDE-3674-0344-A709-2F60094175C7}" dt="2024-05-24T17:22:12.390" v="878" actId="478"/>
          <ac:picMkLst>
            <pc:docMk/>
            <pc:sldMk cId="2413919499" sldId="543"/>
            <ac:picMk id="7" creationId="{3FE62B13-547E-E2A2-CB23-2BA6FCF34B58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8:23:29.747" v="1071" actId="2696"/>
        <pc:sldMkLst>
          <pc:docMk/>
          <pc:sldMk cId="3692270931" sldId="543"/>
        </pc:sldMkLst>
        <pc:spChg chg="add del mod">
          <ac:chgData name="Omar Choudhry" userId="7e802f98-9170-4306-b59f-36dfa75ece39" providerId="ADAL" clId="{5E20AFDE-3674-0344-A709-2F60094175C7}" dt="2024-05-24T18:22:46.236" v="1043" actId="478"/>
          <ac:spMkLst>
            <pc:docMk/>
            <pc:sldMk cId="3692270931" sldId="543"/>
            <ac:spMk id="3" creationId="{218E3BCE-20DC-4986-919D-7BB037742B11}"/>
          </ac:spMkLst>
        </pc:spChg>
        <pc:spChg chg="mod">
          <ac:chgData name="Omar Choudhry" userId="7e802f98-9170-4306-b59f-36dfa75ece39" providerId="ADAL" clId="{5E20AFDE-3674-0344-A709-2F60094175C7}" dt="2024-05-24T18:23:04.898" v="1069" actId="404"/>
          <ac:spMkLst>
            <pc:docMk/>
            <pc:sldMk cId="3692270931" sldId="543"/>
            <ac:spMk id="863" creationId="{00000000-0000-0000-0000-000000000000}"/>
          </ac:spMkLst>
        </pc:spChg>
        <pc:picChg chg="del">
          <ac:chgData name="Omar Choudhry" userId="7e802f98-9170-4306-b59f-36dfa75ece39" providerId="ADAL" clId="{5E20AFDE-3674-0344-A709-2F60094175C7}" dt="2024-05-24T18:23:00.146" v="1068" actId="478"/>
          <ac:picMkLst>
            <pc:docMk/>
            <pc:sldMk cId="3692270931" sldId="543"/>
            <ac:picMk id="5" creationId="{10F39F94-848D-1E43-6CB5-AE009EF6CAB9}"/>
          </ac:picMkLst>
        </pc:picChg>
        <pc:picChg chg="add del">
          <ac:chgData name="Omar Choudhry" userId="7e802f98-9170-4306-b59f-36dfa75ece39" providerId="ADAL" clId="{5E20AFDE-3674-0344-A709-2F60094175C7}" dt="2024-05-24T18:22:46.236" v="1043" actId="478"/>
          <ac:picMkLst>
            <pc:docMk/>
            <pc:sldMk cId="3692270931" sldId="543"/>
            <ac:picMk id="859" creationId="{00000000-0000-0000-0000-000000000000}"/>
          </ac:picMkLst>
        </pc:picChg>
      </pc:sldChg>
      <pc:sldChg chg="addSp delSp modSp new mod ord modNotesTx">
        <pc:chgData name="Omar Choudhry" userId="7e802f98-9170-4306-b59f-36dfa75ece39" providerId="ADAL" clId="{5E20AFDE-3674-0344-A709-2F60094175C7}" dt="2024-05-25T13:25:57.621" v="1671" actId="20578"/>
        <pc:sldMkLst>
          <pc:docMk/>
          <pc:sldMk cId="3744580037" sldId="543"/>
        </pc:sldMkLst>
        <pc:spChg chg="del">
          <ac:chgData name="Omar Choudhry" userId="7e802f98-9170-4306-b59f-36dfa75ece39" providerId="ADAL" clId="{5E20AFDE-3674-0344-A709-2F60094175C7}" dt="2024-05-25T02:08:21.032" v="1568"/>
          <ac:spMkLst>
            <pc:docMk/>
            <pc:sldMk cId="3744580037" sldId="543"/>
            <ac:spMk id="2" creationId="{BE0818F8-CFE8-988B-A501-AC551C6FD9C1}"/>
          </ac:spMkLst>
        </pc:spChg>
        <pc:picChg chg="add mod">
          <ac:chgData name="Omar Choudhry" userId="7e802f98-9170-4306-b59f-36dfa75ece39" providerId="ADAL" clId="{5E20AFDE-3674-0344-A709-2F60094175C7}" dt="2024-05-25T02:45:03.749" v="1619" actId="1076"/>
          <ac:picMkLst>
            <pc:docMk/>
            <pc:sldMk cId="3744580037" sldId="543"/>
            <ac:picMk id="3" creationId="{25825D1E-FA1B-86FC-2EA3-993B098F88BE}"/>
          </ac:picMkLst>
        </pc:picChg>
        <pc:picChg chg="add del mod">
          <ac:chgData name="Omar Choudhry" userId="7e802f98-9170-4306-b59f-36dfa75ece39" providerId="ADAL" clId="{5E20AFDE-3674-0344-A709-2F60094175C7}" dt="2024-05-25T02:45:06.329" v="1620" actId="478"/>
          <ac:picMkLst>
            <pc:docMk/>
            <pc:sldMk cId="3744580037" sldId="543"/>
            <ac:picMk id="4" creationId="{E740D693-CDB7-98E3-628D-4422B0E6A41C}"/>
          </ac:picMkLst>
        </pc:picChg>
        <pc:picChg chg="add mod">
          <ac:chgData name="Omar Choudhry" userId="7e802f98-9170-4306-b59f-36dfa75ece39" providerId="ADAL" clId="{5E20AFDE-3674-0344-A709-2F60094175C7}" dt="2024-05-25T02:08:23.933" v="1569" actId="27614"/>
          <ac:picMkLst>
            <pc:docMk/>
            <pc:sldMk cId="3744580037" sldId="543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08:39.221" v="1572"/>
          <ac:picMkLst>
            <pc:docMk/>
            <pc:sldMk cId="3744580037" sldId="543"/>
            <ac:picMk id="7" creationId="{097B7864-F318-5CC3-B02B-C033857F7963}"/>
          </ac:picMkLst>
        </pc:picChg>
        <pc:picChg chg="add del mod">
          <ac:chgData name="Omar Choudhry" userId="7e802f98-9170-4306-b59f-36dfa75ece39" providerId="ADAL" clId="{5E20AFDE-3674-0344-A709-2F60094175C7}" dt="2024-05-25T13:25:30.949" v="1666" actId="478"/>
          <ac:picMkLst>
            <pc:docMk/>
            <pc:sldMk cId="3744580037" sldId="543"/>
            <ac:picMk id="8" creationId="{A1341FF0-9F7B-8F5E-25FE-90EC91DA58C2}"/>
          </ac:picMkLst>
        </pc:picChg>
        <pc:picChg chg="add mod">
          <ac:chgData name="Omar Choudhry" userId="7e802f98-9170-4306-b59f-36dfa75ece39" providerId="ADAL" clId="{5E20AFDE-3674-0344-A709-2F60094175C7}" dt="2024-05-25T02:45:26.213" v="1624"/>
          <ac:picMkLst>
            <pc:docMk/>
            <pc:sldMk cId="3744580037" sldId="543"/>
            <ac:picMk id="9" creationId="{570ECE56-CCF8-11C7-4E2F-D62EE743C550}"/>
          </ac:picMkLst>
        </pc:picChg>
        <pc:picChg chg="add mod">
          <ac:chgData name="Omar Choudhry" userId="7e802f98-9170-4306-b59f-36dfa75ece39" providerId="ADAL" clId="{5E20AFDE-3674-0344-A709-2F60094175C7}" dt="2024-05-25T13:25:31.214" v="1667"/>
          <ac:picMkLst>
            <pc:docMk/>
            <pc:sldMk cId="3744580037" sldId="543"/>
            <ac:picMk id="10" creationId="{D59E6373-1BE9-F777-26FA-46F9916152A7}"/>
          </ac:picMkLst>
        </pc:picChg>
      </pc:sldChg>
      <pc:sldChg chg="addSp delSp modSp add mod ord modNotesTx">
        <pc:chgData name="Omar Choudhry" userId="7e802f98-9170-4306-b59f-36dfa75ece39" providerId="ADAL" clId="{5E20AFDE-3674-0344-A709-2F60094175C7}" dt="2024-05-25T13:26:01.449" v="1672" actId="20577"/>
        <pc:sldMkLst>
          <pc:docMk/>
          <pc:sldMk cId="2646212585" sldId="544"/>
        </pc:sldMkLst>
        <pc:spChg chg="add del mod">
          <ac:chgData name="Omar Choudhry" userId="7e802f98-9170-4306-b59f-36dfa75ece39" providerId="ADAL" clId="{5E20AFDE-3674-0344-A709-2F60094175C7}" dt="2024-05-25T02:43:34.982" v="1603" actId="478"/>
          <ac:spMkLst>
            <pc:docMk/>
            <pc:sldMk cId="2646212585" sldId="544"/>
            <ac:spMk id="5" creationId="{9E94D033-3E25-AAE9-C7F6-B927D5E41DD4}"/>
          </ac:spMkLst>
        </pc:spChg>
        <pc:picChg chg="del">
          <ac:chgData name="Omar Choudhry" userId="7e802f98-9170-4306-b59f-36dfa75ece39" providerId="ADAL" clId="{5E20AFDE-3674-0344-A709-2F60094175C7}" dt="2024-05-25T02:43:27.324" v="1600" actId="478"/>
          <ac:picMkLst>
            <pc:docMk/>
            <pc:sldMk cId="2646212585" sldId="544"/>
            <ac:picMk id="3" creationId="{25825D1E-FA1B-86FC-2EA3-993B098F88BE}"/>
          </ac:picMkLst>
        </pc:picChg>
        <pc:picChg chg="del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4" creationId="{E740D693-CDB7-98E3-628D-4422B0E6A41C}"/>
          </ac:picMkLst>
        </pc:picChg>
        <pc:picChg chg="del mod">
          <ac:chgData name="Omar Choudhry" userId="7e802f98-9170-4306-b59f-36dfa75ece39" providerId="ADAL" clId="{5E20AFDE-3674-0344-A709-2F60094175C7}" dt="2024-05-25T02:43:33.247" v="1602" actId="478"/>
          <ac:picMkLst>
            <pc:docMk/>
            <pc:sldMk cId="2646212585" sldId="544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44:44.300" v="1615" actId="14100"/>
          <ac:picMkLst>
            <pc:docMk/>
            <pc:sldMk cId="2646212585" sldId="544"/>
            <ac:picMk id="8" creationId="{ED52127A-55A9-2813-227D-AF019B997C16}"/>
          </ac:picMkLst>
        </pc:picChg>
        <pc:picChg chg="add del mod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9" creationId="{6EF6F8B5-0C8C-F2CE-358D-48F41851AFAE}"/>
          </ac:picMkLst>
        </pc:picChg>
        <pc:picChg chg="add mod">
          <ac:chgData name="Omar Choudhry" userId="7e802f98-9170-4306-b59f-36dfa75ece39" providerId="ADAL" clId="{5E20AFDE-3674-0344-A709-2F60094175C7}" dt="2024-05-25T02:45:20.259" v="1623"/>
          <ac:picMkLst>
            <pc:docMk/>
            <pc:sldMk cId="2646212585" sldId="544"/>
            <ac:picMk id="10" creationId="{BE2D6723-7EC0-898C-5714-27DA1BD2CEEB}"/>
          </ac:picMkLst>
        </pc:picChg>
        <pc:picChg chg="add mod">
          <ac:chgData name="Omar Choudhry" userId="7e802f98-9170-4306-b59f-36dfa75ece39" providerId="ADAL" clId="{5E20AFDE-3674-0344-A709-2F60094175C7}" dt="2024-05-25T13:25:27.300" v="1665" actId="1076"/>
          <ac:picMkLst>
            <pc:docMk/>
            <pc:sldMk cId="2646212585" sldId="544"/>
            <ac:picMk id="11" creationId="{818E7BDD-BA55-CB92-0BC0-32A53F5EA883}"/>
          </ac:picMkLst>
        </pc:picChg>
      </pc:sldChg>
    </pc:docChg>
  </pc:docChgLst>
  <pc:docChgLst>
    <pc:chgData name="Omar Choudhry" userId="7e802f98-9170-4306-b59f-36dfa75ece39" providerId="ADAL" clId="{6C877EB6-8274-0049-A620-09049ECB6BA2}"/>
    <pc:docChg chg="undo custSel addSld delSld modSld">
      <pc:chgData name="Omar Choudhry" userId="7e802f98-9170-4306-b59f-36dfa75ece39" providerId="ADAL" clId="{6C877EB6-8274-0049-A620-09049ECB6BA2}" dt="2024-07-01T05:27:54.198" v="95" actId="20577"/>
      <pc:docMkLst>
        <pc:docMk/>
      </pc:docMkLst>
      <pc:sldChg chg="modSp mod modNotesTx">
        <pc:chgData name="Omar Choudhry" userId="7e802f98-9170-4306-b59f-36dfa75ece39" providerId="ADAL" clId="{6C877EB6-8274-0049-A620-09049ECB6BA2}" dt="2024-07-01T05:20:14.431" v="71"/>
        <pc:sldMkLst>
          <pc:docMk/>
          <pc:sldMk cId="0" sldId="256"/>
        </pc:sldMkLst>
        <pc:spChg chg="mod">
          <ac:chgData name="Omar Choudhry" userId="7e802f98-9170-4306-b59f-36dfa75ece39" providerId="ADAL" clId="{6C877EB6-8274-0049-A620-09049ECB6BA2}" dt="2024-07-01T05:19:56.427" v="70" actId="20577"/>
          <ac:spMkLst>
            <pc:docMk/>
            <pc:sldMk cId="0" sldId="256"/>
            <ac:spMk id="177" creationId="{00000000-0000-0000-0000-000000000000}"/>
          </ac:spMkLst>
        </pc:spChg>
      </pc:sldChg>
      <pc:sldChg chg="del">
        <pc:chgData name="Omar Choudhry" userId="7e802f98-9170-4306-b59f-36dfa75ece39" providerId="ADAL" clId="{6C877EB6-8274-0049-A620-09049ECB6BA2}" dt="2024-07-01T05:13:57.342" v="0" actId="2696"/>
        <pc:sldMkLst>
          <pc:docMk/>
          <pc:sldMk cId="0" sldId="257"/>
        </pc:sldMkLst>
      </pc:sldChg>
      <pc:sldChg chg="addSp delSp modSp mod">
        <pc:chgData name="Omar Choudhry" userId="7e802f98-9170-4306-b59f-36dfa75ece39" providerId="ADAL" clId="{6C877EB6-8274-0049-A620-09049ECB6BA2}" dt="2024-07-01T05:14:36.540" v="12" actId="27614"/>
        <pc:sldMkLst>
          <pc:docMk/>
          <pc:sldMk cId="3291676633" sldId="258"/>
        </pc:sldMkLst>
        <pc:spChg chg="add del mod">
          <ac:chgData name="Omar Choudhry" userId="7e802f98-9170-4306-b59f-36dfa75ece39" providerId="ADAL" clId="{6C877EB6-8274-0049-A620-09049ECB6BA2}" dt="2024-07-01T05:14:16.838" v="8"/>
          <ac:spMkLst>
            <pc:docMk/>
            <pc:sldMk cId="3291676633" sldId="258"/>
            <ac:spMk id="3" creationId="{AD7CB526-5AF0-B852-F031-A6D14F0E1FEA}"/>
          </ac:spMkLst>
        </pc:spChg>
        <pc:spChg chg="mod">
          <ac:chgData name="Omar Choudhry" userId="7e802f98-9170-4306-b59f-36dfa75ece39" providerId="ADAL" clId="{6C877EB6-8274-0049-A620-09049ECB6BA2}" dt="2024-07-01T05:14:15.835" v="6" actId="122"/>
          <ac:spMkLst>
            <pc:docMk/>
            <pc:sldMk cId="3291676633" sldId="258"/>
            <ac:spMk id="11" creationId="{CC13C3F4-AFB1-9435-7D0A-5E985F9E1D23}"/>
          </ac:spMkLst>
        </pc:spChg>
        <pc:picChg chg="add mod">
          <ac:chgData name="Omar Choudhry" userId="7e802f98-9170-4306-b59f-36dfa75ece39" providerId="ADAL" clId="{6C877EB6-8274-0049-A620-09049ECB6BA2}" dt="2024-07-01T05:14:36.540" v="12" actId="27614"/>
          <ac:picMkLst>
            <pc:docMk/>
            <pc:sldMk cId="3291676633" sldId="258"/>
            <ac:picMk id="5" creationId="{EA9A5B87-022D-5816-3DEB-F6187655A811}"/>
          </ac:picMkLst>
        </pc:picChg>
        <pc:picChg chg="del">
          <ac:chgData name="Omar Choudhry" userId="7e802f98-9170-4306-b59f-36dfa75ece39" providerId="ADAL" clId="{6C877EB6-8274-0049-A620-09049ECB6BA2}" dt="2024-07-01T05:14:08.621" v="1" actId="478"/>
          <ac:picMkLst>
            <pc:docMk/>
            <pc:sldMk cId="3291676633" sldId="258"/>
            <ac:picMk id="3074" creationId="{8AA9E439-B8E3-9A67-8AB4-69EE62E8A4B7}"/>
          </ac:picMkLst>
        </pc:picChg>
      </pc:sldChg>
      <pc:sldChg chg="addSp delSp modSp add mod">
        <pc:chgData name="Omar Choudhry" userId="7e802f98-9170-4306-b59f-36dfa75ece39" providerId="ADAL" clId="{6C877EB6-8274-0049-A620-09049ECB6BA2}" dt="2024-07-01T05:15:46.337" v="20" actId="20577"/>
        <pc:sldMkLst>
          <pc:docMk/>
          <pc:sldMk cId="684061249" sldId="259"/>
        </pc:sldMkLst>
        <pc:spChg chg="mod">
          <ac:chgData name="Omar Choudhry" userId="7e802f98-9170-4306-b59f-36dfa75ece39" providerId="ADAL" clId="{6C877EB6-8274-0049-A620-09049ECB6BA2}" dt="2024-07-01T05:15:46.337" v="20" actId="20577"/>
          <ac:spMkLst>
            <pc:docMk/>
            <pc:sldMk cId="684061249" sldId="259"/>
            <ac:spMk id="11" creationId="{CC13C3F4-AFB1-9435-7D0A-5E985F9E1D23}"/>
          </ac:spMkLst>
        </pc:spChg>
        <pc:picChg chg="add mod">
          <ac:chgData name="Omar Choudhry" userId="7e802f98-9170-4306-b59f-36dfa75ece39" providerId="ADAL" clId="{6C877EB6-8274-0049-A620-09049ECB6BA2}" dt="2024-07-01T05:15:45.297" v="19" actId="1076"/>
          <ac:picMkLst>
            <pc:docMk/>
            <pc:sldMk cId="684061249" sldId="259"/>
            <ac:picMk id="3" creationId="{58486593-2A98-A20B-A36E-9CAA3FF02B68}"/>
          </ac:picMkLst>
        </pc:picChg>
        <pc:picChg chg="del">
          <ac:chgData name="Omar Choudhry" userId="7e802f98-9170-4306-b59f-36dfa75ece39" providerId="ADAL" clId="{6C877EB6-8274-0049-A620-09049ECB6BA2}" dt="2024-07-01T05:15:40.110" v="14" actId="478"/>
          <ac:picMkLst>
            <pc:docMk/>
            <pc:sldMk cId="684061249" sldId="259"/>
            <ac:picMk id="5" creationId="{EA9A5B87-022D-5816-3DEB-F6187655A811}"/>
          </ac:picMkLst>
        </pc:picChg>
      </pc:sldChg>
      <pc:sldChg chg="addSp delSp modSp add mod">
        <pc:chgData name="Omar Choudhry" userId="7e802f98-9170-4306-b59f-36dfa75ece39" providerId="ADAL" clId="{6C877EB6-8274-0049-A620-09049ECB6BA2}" dt="2024-07-01T05:22:01.547" v="82" actId="27614"/>
        <pc:sldMkLst>
          <pc:docMk/>
          <pc:sldMk cId="1429612520" sldId="260"/>
        </pc:sldMkLst>
        <pc:spChg chg="add del">
          <ac:chgData name="Omar Choudhry" userId="7e802f98-9170-4306-b59f-36dfa75ece39" providerId="ADAL" clId="{6C877EB6-8274-0049-A620-09049ECB6BA2}" dt="2024-07-01T05:20:43.079" v="75" actId="22"/>
          <ac:spMkLst>
            <pc:docMk/>
            <pc:sldMk cId="1429612520" sldId="260"/>
            <ac:spMk id="4" creationId="{F70F83EC-E838-76C9-16D9-9BFD2DBADC31}"/>
          </ac:spMkLst>
        </pc:spChg>
        <pc:spChg chg="mod">
          <ac:chgData name="Omar Choudhry" userId="7e802f98-9170-4306-b59f-36dfa75ece39" providerId="ADAL" clId="{6C877EB6-8274-0049-A620-09049ECB6BA2}" dt="2024-07-01T05:21:46.463" v="79" actId="20577"/>
          <ac:spMkLst>
            <pc:docMk/>
            <pc:sldMk cId="1429612520" sldId="260"/>
            <ac:spMk id="11" creationId="{CC13C3F4-AFB1-9435-7D0A-5E985F9E1D23}"/>
          </ac:spMkLst>
        </pc:spChg>
        <pc:picChg chg="del">
          <ac:chgData name="Omar Choudhry" userId="7e802f98-9170-4306-b59f-36dfa75ece39" providerId="ADAL" clId="{6C877EB6-8274-0049-A620-09049ECB6BA2}" dt="2024-07-01T05:20:41.957" v="73" actId="478"/>
          <ac:picMkLst>
            <pc:docMk/>
            <pc:sldMk cId="1429612520" sldId="260"/>
            <ac:picMk id="3" creationId="{58486593-2A98-A20B-A36E-9CAA3FF02B68}"/>
          </ac:picMkLst>
        </pc:picChg>
        <pc:picChg chg="add mod">
          <ac:chgData name="Omar Choudhry" userId="7e802f98-9170-4306-b59f-36dfa75ece39" providerId="ADAL" clId="{6C877EB6-8274-0049-A620-09049ECB6BA2}" dt="2024-07-01T05:22:01.547" v="82" actId="27614"/>
          <ac:picMkLst>
            <pc:docMk/>
            <pc:sldMk cId="1429612520" sldId="260"/>
            <ac:picMk id="7" creationId="{35B8D21A-FB30-8F19-A1A1-2F373F15B50D}"/>
          </ac:picMkLst>
        </pc:picChg>
      </pc:sldChg>
      <pc:sldChg chg="addSp delSp modSp add mod">
        <pc:chgData name="Omar Choudhry" userId="7e802f98-9170-4306-b59f-36dfa75ece39" providerId="ADAL" clId="{6C877EB6-8274-0049-A620-09049ECB6BA2}" dt="2024-07-01T05:27:47.169" v="89" actId="21"/>
        <pc:sldMkLst>
          <pc:docMk/>
          <pc:sldMk cId="715766345" sldId="261"/>
        </pc:sldMkLst>
        <pc:spChg chg="mod">
          <ac:chgData name="Omar Choudhry" userId="7e802f98-9170-4306-b59f-36dfa75ece39" providerId="ADAL" clId="{6C877EB6-8274-0049-A620-09049ECB6BA2}" dt="2024-07-01T05:27:18.586" v="87" actId="20577"/>
          <ac:spMkLst>
            <pc:docMk/>
            <pc:sldMk cId="715766345" sldId="261"/>
            <ac:spMk id="11" creationId="{CC13C3F4-AFB1-9435-7D0A-5E985F9E1D23}"/>
          </ac:spMkLst>
        </pc:spChg>
        <pc:picChg chg="add mod">
          <ac:chgData name="Omar Choudhry" userId="7e802f98-9170-4306-b59f-36dfa75ece39" providerId="ADAL" clId="{6C877EB6-8274-0049-A620-09049ECB6BA2}" dt="2024-07-01T05:27:13.619" v="85"/>
          <ac:picMkLst>
            <pc:docMk/>
            <pc:sldMk cId="715766345" sldId="261"/>
            <ac:picMk id="2" creationId="{7B76D3F8-951C-C005-431A-82FB4134CD8B}"/>
          </ac:picMkLst>
        </pc:picChg>
        <pc:picChg chg="del">
          <ac:chgData name="Omar Choudhry" userId="7e802f98-9170-4306-b59f-36dfa75ece39" providerId="ADAL" clId="{6C877EB6-8274-0049-A620-09049ECB6BA2}" dt="2024-07-01T05:27:13.383" v="84" actId="478"/>
          <ac:picMkLst>
            <pc:docMk/>
            <pc:sldMk cId="715766345" sldId="261"/>
            <ac:picMk id="3" creationId="{58486593-2A98-A20B-A36E-9CAA3FF02B68}"/>
          </ac:picMkLst>
        </pc:picChg>
        <pc:picChg chg="add del mod">
          <ac:chgData name="Omar Choudhry" userId="7e802f98-9170-4306-b59f-36dfa75ece39" providerId="ADAL" clId="{6C877EB6-8274-0049-A620-09049ECB6BA2}" dt="2024-07-01T05:27:47.169" v="89" actId="21"/>
          <ac:picMkLst>
            <pc:docMk/>
            <pc:sldMk cId="715766345" sldId="261"/>
            <ac:picMk id="5" creationId="{435E2818-8947-5A0A-F410-15171D6CCE67}"/>
          </ac:picMkLst>
        </pc:picChg>
      </pc:sldChg>
      <pc:sldChg chg="addSp delSp modSp add mod">
        <pc:chgData name="Omar Choudhry" userId="7e802f98-9170-4306-b59f-36dfa75ece39" providerId="ADAL" clId="{6C877EB6-8274-0049-A620-09049ECB6BA2}" dt="2024-07-01T05:27:54.198" v="95" actId="20577"/>
        <pc:sldMkLst>
          <pc:docMk/>
          <pc:sldMk cId="3666483551" sldId="262"/>
        </pc:sldMkLst>
        <pc:spChg chg="mod">
          <ac:chgData name="Omar Choudhry" userId="7e802f98-9170-4306-b59f-36dfa75ece39" providerId="ADAL" clId="{6C877EB6-8274-0049-A620-09049ECB6BA2}" dt="2024-07-01T05:27:54.198" v="95" actId="20577"/>
          <ac:spMkLst>
            <pc:docMk/>
            <pc:sldMk cId="3666483551" sldId="262"/>
            <ac:spMk id="11" creationId="{CC13C3F4-AFB1-9435-7D0A-5E985F9E1D23}"/>
          </ac:spMkLst>
        </pc:spChg>
        <pc:picChg chg="del">
          <ac:chgData name="Omar Choudhry" userId="7e802f98-9170-4306-b59f-36dfa75ece39" providerId="ADAL" clId="{6C877EB6-8274-0049-A620-09049ECB6BA2}" dt="2024-07-01T05:27:49.490" v="91" actId="478"/>
          <ac:picMkLst>
            <pc:docMk/>
            <pc:sldMk cId="3666483551" sldId="262"/>
            <ac:picMk id="2" creationId="{7B76D3F8-951C-C005-431A-82FB4134CD8B}"/>
          </ac:picMkLst>
        </pc:picChg>
        <pc:picChg chg="add mod">
          <ac:chgData name="Omar Choudhry" userId="7e802f98-9170-4306-b59f-36dfa75ece39" providerId="ADAL" clId="{6C877EB6-8274-0049-A620-09049ECB6BA2}" dt="2024-07-01T05:27:50.751" v="93" actId="1076"/>
          <ac:picMkLst>
            <pc:docMk/>
            <pc:sldMk cId="3666483551" sldId="262"/>
            <ac:picMk id="3" creationId="{5E7DA616-1FBE-4385-A934-4E225BE6B1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2723095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d2723095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12.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Cybersecurity </a:t>
            </a:r>
            <a:r>
              <a:rPr lang="en-GB" b="1" dirty="0" err="1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Leglisation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 and Regulation (30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Based on all the information we have covered so far, we should discuss legislation and regulations (including those in Saudi Arabia, the United Kingdom, the United States, and the EU).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Legislation and Regulation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Saudi Arabia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United Kingdom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United States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European Union</a:t>
            </a:r>
          </a:p>
        </p:txBody>
      </p:sp>
      <p:sp>
        <p:nvSpPr>
          <p:cNvPr id="174" name="Google Shape;174;gdd27230959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122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3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76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0943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493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ffee Break">
  <p:cSld name="6_Coffee Brea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" descr="Oxmedica_transpar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68476" y="6356350"/>
            <a:ext cx="618324" cy="35576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youtube.com/watch?v=pbpNubdevvM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nca.gov.sa/en/strategic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dpr-info.eu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www.gov.uk/data-protection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connectwise.com/blog/cybersecurity/cybersecurity-laws-and-legislation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91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2031812" y="5383724"/>
            <a:ext cx="5080376" cy="1067288"/>
          </a:xfrm>
          <a:prstGeom prst="rect">
            <a:avLst/>
          </a:prstGeom>
          <a:solidFill>
            <a:srgbClr val="A5A5A5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lt1"/>
                </a:solidFill>
                <a:latin typeface="Raleway" panose="020B0003030101060003" pitchFamily="34" charset="0"/>
                <a:ea typeface="Calibri"/>
                <a:cs typeface="Calibri"/>
                <a:sym typeface="Calibri"/>
              </a:rPr>
              <a:t>Cybersecurity Legislation and Regulation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0F9F5973-F804-3A47-05C2-297C0479BA7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2" name="Google Shape;218;p29">
            <a:extLst>
              <a:ext uri="{FF2B5EF4-FFF2-40B4-BE49-F238E27FC236}">
                <a16:creationId xmlns:a16="http://schemas.microsoft.com/office/drawing/2014/main" id="{D6167940-57D9-3190-5749-4E157B765E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https://www.youtube.com/watch?v=pbpNubdevvM</a:t>
            </a:r>
            <a:r>
              <a:rPr lang="en-GB" sz="1050" dirty="0"/>
              <a:t> 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A9A5B87-022D-5816-3DEB-F6187655A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29885"/>
            <a:ext cx="7772400" cy="507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https://www.nca.gov.sa/en/strategic</a:t>
            </a:r>
            <a:r>
              <a:rPr lang="en-GB" sz="1050" dirty="0"/>
              <a:t> 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8486593-2A98-A20B-A36E-9CAA3FF02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777630"/>
            <a:ext cx="7772400" cy="48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0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https://gdpr-info.eu/</a:t>
            </a:r>
            <a:r>
              <a:rPr lang="en-GB" sz="105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76D3F8-951C-C005-431A-82FB4134C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310670"/>
            <a:ext cx="7772400" cy="42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6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https://www.gov.uk</a:t>
            </a:r>
            <a:r>
              <a:rPr lang="en-GB" sz="1050">
                <a:hlinkClick r:id="rId5"/>
              </a:rPr>
              <a:t>/data-protection</a:t>
            </a:r>
            <a:r>
              <a:rPr lang="en-GB" sz="1050"/>
              <a:t> </a:t>
            </a:r>
            <a:endParaRPr lang="en-GB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7DA616-1FBE-4385-A934-4E225BE6B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035547"/>
            <a:ext cx="7772400" cy="421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48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https://www.connectwise.com/blog/cybersecurity/cybersecurity-laws-and-legislation</a:t>
            </a:r>
            <a:r>
              <a:rPr lang="en-GB" sz="1050" dirty="0"/>
              <a:t> </a:t>
            </a:r>
          </a:p>
        </p:txBody>
      </p:sp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35B8D21A-FB30-8F19-A1A1-2F373F15B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985650"/>
            <a:ext cx="7772400" cy="41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138</Words>
  <Application>Microsoft Macintosh PowerPoint</Application>
  <PresentationFormat>On-screen Show (4:3)</PresentationFormat>
  <Paragraphs>20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Menlo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Choudhry</cp:lastModifiedBy>
  <cp:revision>114</cp:revision>
  <dcterms:modified xsi:type="dcterms:W3CDTF">2024-07-01T05:27:56Z</dcterms:modified>
</cp:coreProperties>
</file>